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ward Rybko" userId="c847d41d487868d0" providerId="LiveId" clId="{2729F3DD-A5C4-4200-913E-4F22C4A83F91}"/>
    <pc:docChg chg="undo redo custSel addSld delSld modSld">
      <pc:chgData name="Howard Rybko" userId="c847d41d487868d0" providerId="LiveId" clId="{2729F3DD-A5C4-4200-913E-4F22C4A83F91}" dt="2024-11-15T12:59:57.281" v="1532" actId="2696"/>
      <pc:docMkLst>
        <pc:docMk/>
      </pc:docMkLst>
      <pc:sldChg chg="del">
        <pc:chgData name="Howard Rybko" userId="c847d41d487868d0" providerId="LiveId" clId="{2729F3DD-A5C4-4200-913E-4F22C4A83F91}" dt="2024-11-15T05:05:54.706" v="0" actId="2696"/>
        <pc:sldMkLst>
          <pc:docMk/>
          <pc:sldMk cId="3683006509" sldId="258"/>
        </pc:sldMkLst>
      </pc:sldChg>
      <pc:sldChg chg="addSp modSp mod setBg">
        <pc:chgData name="Howard Rybko" userId="c847d41d487868d0" providerId="LiveId" clId="{2729F3DD-A5C4-4200-913E-4F22C4A83F91}" dt="2024-11-15T05:52:00.493" v="709" actId="1076"/>
        <pc:sldMkLst>
          <pc:docMk/>
          <pc:sldMk cId="3775883586" sldId="258"/>
        </pc:sldMkLst>
        <pc:spChg chg="mod">
          <ac:chgData name="Howard Rybko" userId="c847d41d487868d0" providerId="LiveId" clId="{2729F3DD-A5C4-4200-913E-4F22C4A83F91}" dt="2024-11-15T05:34:08.215" v="288" actId="108"/>
          <ac:spMkLst>
            <pc:docMk/>
            <pc:sldMk cId="3775883586" sldId="258"/>
            <ac:spMk id="54" creationId="{812F741E-F2CF-6BB2-8464-1FB9B35A7EAB}"/>
          </ac:spMkLst>
        </pc:spChg>
        <pc:spChg chg="mod">
          <ac:chgData name="Howard Rybko" userId="c847d41d487868d0" providerId="LiveId" clId="{2729F3DD-A5C4-4200-913E-4F22C4A83F91}" dt="2024-11-15T05:52:00.493" v="709" actId="1076"/>
          <ac:spMkLst>
            <pc:docMk/>
            <pc:sldMk cId="3775883586" sldId="258"/>
            <ac:spMk id="55" creationId="{AB54CA20-D9CD-2F2A-B170-3DA64FC93680}"/>
          </ac:spMkLst>
        </pc:spChg>
        <pc:picChg chg="add mod">
          <ac:chgData name="Howard Rybko" userId="c847d41d487868d0" providerId="LiveId" clId="{2729F3DD-A5C4-4200-913E-4F22C4A83F91}" dt="2024-11-15T05:17:34.334" v="97" actId="1076"/>
          <ac:picMkLst>
            <pc:docMk/>
            <pc:sldMk cId="3775883586" sldId="258"/>
            <ac:picMk id="2" creationId="{47427546-6EED-2125-8576-F18F5D593E4B}"/>
          </ac:picMkLst>
        </pc:picChg>
        <pc:picChg chg="mod">
          <ac:chgData name="Howard Rybko" userId="c847d41d487868d0" providerId="LiveId" clId="{2729F3DD-A5C4-4200-913E-4F22C4A83F91}" dt="2024-11-15T05:17:39.076" v="98" actId="1076"/>
          <ac:picMkLst>
            <pc:docMk/>
            <pc:sldMk cId="3775883586" sldId="258"/>
            <ac:picMk id="56" creationId="{CA1932F2-B094-2B87-0604-C0789E5B665B}"/>
          </ac:picMkLst>
        </pc:picChg>
      </pc:sldChg>
      <pc:sldChg chg="addSp delSp modSp add mod">
        <pc:chgData name="Howard Rybko" userId="c847d41d487868d0" providerId="LiveId" clId="{2729F3DD-A5C4-4200-913E-4F22C4A83F91}" dt="2024-11-15T05:51:47.296" v="708" actId="6549"/>
        <pc:sldMkLst>
          <pc:docMk/>
          <pc:sldMk cId="2661989450" sldId="259"/>
        </pc:sldMkLst>
        <pc:spChg chg="add del mod">
          <ac:chgData name="Howard Rybko" userId="c847d41d487868d0" providerId="LiveId" clId="{2729F3DD-A5C4-4200-913E-4F22C4A83F91}" dt="2024-11-15T05:42:37.827" v="491" actId="478"/>
          <ac:spMkLst>
            <pc:docMk/>
            <pc:sldMk cId="2661989450" sldId="259"/>
            <ac:spMk id="4" creationId="{53C915F0-39B7-F13F-2563-BE6DD0111F3C}"/>
          </ac:spMkLst>
        </pc:spChg>
        <pc:spChg chg="add mod">
          <ac:chgData name="Howard Rybko" userId="c847d41d487868d0" providerId="LiveId" clId="{2729F3DD-A5C4-4200-913E-4F22C4A83F91}" dt="2024-11-15T05:34:30.047" v="290"/>
          <ac:spMkLst>
            <pc:docMk/>
            <pc:sldMk cId="2661989450" sldId="259"/>
            <ac:spMk id="5" creationId="{6507766A-7481-B1A4-9690-828BEC58B124}"/>
          </ac:spMkLst>
        </pc:spChg>
        <pc:spChg chg="add mod">
          <ac:chgData name="Howard Rybko" userId="c847d41d487868d0" providerId="LiveId" clId="{2729F3DD-A5C4-4200-913E-4F22C4A83F91}" dt="2024-11-15T05:51:47.296" v="708" actId="6549"/>
          <ac:spMkLst>
            <pc:docMk/>
            <pc:sldMk cId="2661989450" sldId="259"/>
            <ac:spMk id="6" creationId="{2C12CDB9-DBF2-581F-EA7E-709715DE8058}"/>
          </ac:spMkLst>
        </pc:spChg>
        <pc:spChg chg="del">
          <ac:chgData name="Howard Rybko" userId="c847d41d487868d0" providerId="LiveId" clId="{2729F3DD-A5C4-4200-913E-4F22C4A83F91}" dt="2024-11-15T05:34:20.856" v="289" actId="478"/>
          <ac:spMkLst>
            <pc:docMk/>
            <pc:sldMk cId="2661989450" sldId="259"/>
            <ac:spMk id="54" creationId="{CC8FBB0D-CAC9-482F-E396-C537A8D06425}"/>
          </ac:spMkLst>
        </pc:spChg>
        <pc:spChg chg="mod">
          <ac:chgData name="Howard Rybko" userId="c847d41d487868d0" providerId="LiveId" clId="{2729F3DD-A5C4-4200-913E-4F22C4A83F91}" dt="2024-11-15T05:51:33.940" v="701" actId="113"/>
          <ac:spMkLst>
            <pc:docMk/>
            <pc:sldMk cId="2661989450" sldId="259"/>
            <ac:spMk id="55" creationId="{A3560192-0BA0-4826-2676-9926EE03F4CC}"/>
          </ac:spMkLst>
        </pc:spChg>
      </pc:sldChg>
      <pc:sldChg chg="addSp delSp modSp add mod">
        <pc:chgData name="Howard Rybko" userId="c847d41d487868d0" providerId="LiveId" clId="{2729F3DD-A5C4-4200-913E-4F22C4A83F91}" dt="2024-11-15T06:44:08.644" v="917" actId="403"/>
        <pc:sldMkLst>
          <pc:docMk/>
          <pc:sldMk cId="818023171" sldId="260"/>
        </pc:sldMkLst>
        <pc:spChg chg="add del mod">
          <ac:chgData name="Howard Rybko" userId="c847d41d487868d0" providerId="LiveId" clId="{2729F3DD-A5C4-4200-913E-4F22C4A83F91}" dt="2024-11-15T05:44:30.213" v="525" actId="478"/>
          <ac:spMkLst>
            <pc:docMk/>
            <pc:sldMk cId="818023171" sldId="260"/>
            <ac:spMk id="4" creationId="{7C910C2F-D908-FA7A-AD2C-449B1E02F58E}"/>
          </ac:spMkLst>
        </pc:spChg>
        <pc:spChg chg="add mod">
          <ac:chgData name="Howard Rybko" userId="c847d41d487868d0" providerId="LiveId" clId="{2729F3DD-A5C4-4200-913E-4F22C4A83F91}" dt="2024-11-15T05:34:38.426" v="292"/>
          <ac:spMkLst>
            <pc:docMk/>
            <pc:sldMk cId="818023171" sldId="260"/>
            <ac:spMk id="5" creationId="{74392D7F-0E40-60F8-FAB2-C3B360B4FDA7}"/>
          </ac:spMkLst>
        </pc:spChg>
        <pc:spChg chg="add mod">
          <ac:chgData name="Howard Rybko" userId="c847d41d487868d0" providerId="LiveId" clId="{2729F3DD-A5C4-4200-913E-4F22C4A83F91}" dt="2024-11-15T06:44:08.644" v="917" actId="403"/>
          <ac:spMkLst>
            <pc:docMk/>
            <pc:sldMk cId="818023171" sldId="260"/>
            <ac:spMk id="6" creationId="{C7DD3AB9-C9EF-52B2-5B1B-747897201016}"/>
          </ac:spMkLst>
        </pc:spChg>
        <pc:spChg chg="del">
          <ac:chgData name="Howard Rybko" userId="c847d41d487868d0" providerId="LiveId" clId="{2729F3DD-A5C4-4200-913E-4F22C4A83F91}" dt="2024-11-15T05:34:36.193" v="291" actId="478"/>
          <ac:spMkLst>
            <pc:docMk/>
            <pc:sldMk cId="818023171" sldId="260"/>
            <ac:spMk id="54" creationId="{21503EF2-3283-1869-058B-DAAE040C8084}"/>
          </ac:spMkLst>
        </pc:spChg>
        <pc:spChg chg="mod">
          <ac:chgData name="Howard Rybko" userId="c847d41d487868d0" providerId="LiveId" clId="{2729F3DD-A5C4-4200-913E-4F22C4A83F91}" dt="2024-11-15T06:43:47.396" v="911" actId="108"/>
          <ac:spMkLst>
            <pc:docMk/>
            <pc:sldMk cId="818023171" sldId="260"/>
            <ac:spMk id="55" creationId="{8646111D-5C34-A53F-D1A0-AA2BC2A39858}"/>
          </ac:spMkLst>
        </pc:spChg>
      </pc:sldChg>
      <pc:sldChg chg="addSp delSp modSp add del mod">
        <pc:chgData name="Howard Rybko" userId="c847d41d487868d0" providerId="LiveId" clId="{2729F3DD-A5C4-4200-913E-4F22C4A83F91}" dt="2024-11-15T05:57:23.963" v="909" actId="1076"/>
        <pc:sldMkLst>
          <pc:docMk/>
          <pc:sldMk cId="3307827471" sldId="261"/>
        </pc:sldMkLst>
        <pc:spChg chg="add mod">
          <ac:chgData name="Howard Rybko" userId="c847d41d487868d0" providerId="LiveId" clId="{2729F3DD-A5C4-4200-913E-4F22C4A83F91}" dt="2024-11-15T05:57:23.963" v="909" actId="1076"/>
          <ac:spMkLst>
            <pc:docMk/>
            <pc:sldMk cId="3307827471" sldId="261"/>
            <ac:spMk id="3" creationId="{8CEB199B-E66B-93CD-5BDC-F972571D6C9B}"/>
          </ac:spMkLst>
        </pc:spChg>
        <pc:spChg chg="del">
          <ac:chgData name="Howard Rybko" userId="c847d41d487868d0" providerId="LiveId" clId="{2729F3DD-A5C4-4200-913E-4F22C4A83F91}" dt="2024-11-15T05:47:47.278" v="569" actId="21"/>
          <ac:spMkLst>
            <pc:docMk/>
            <pc:sldMk cId="3307827471" sldId="261"/>
            <ac:spMk id="4" creationId="{0A5D99EC-F719-3644-5AEA-8FE8B04CA1E0}"/>
          </ac:spMkLst>
        </pc:spChg>
        <pc:spChg chg="mod">
          <ac:chgData name="Howard Rybko" userId="c847d41d487868d0" providerId="LiveId" clId="{2729F3DD-A5C4-4200-913E-4F22C4A83F91}" dt="2024-11-15T05:56:23.851" v="864" actId="27636"/>
          <ac:spMkLst>
            <pc:docMk/>
            <pc:sldMk cId="3307827471" sldId="261"/>
            <ac:spMk id="55" creationId="{BC74222A-32E0-D49F-707D-87F9060B6DE3}"/>
          </ac:spMkLst>
        </pc:spChg>
      </pc:sldChg>
      <pc:sldChg chg="modSp add mod">
        <pc:chgData name="Howard Rybko" userId="c847d41d487868d0" providerId="LiveId" clId="{2729F3DD-A5C4-4200-913E-4F22C4A83F91}" dt="2024-11-15T06:50:37.320" v="1065" actId="20577"/>
        <pc:sldMkLst>
          <pc:docMk/>
          <pc:sldMk cId="3595099422" sldId="262"/>
        </pc:sldMkLst>
        <pc:spChg chg="mod">
          <ac:chgData name="Howard Rybko" userId="c847d41d487868d0" providerId="LiveId" clId="{2729F3DD-A5C4-4200-913E-4F22C4A83F91}" dt="2024-11-15T06:50:37.320" v="1065" actId="20577"/>
          <ac:spMkLst>
            <pc:docMk/>
            <pc:sldMk cId="3595099422" sldId="262"/>
            <ac:spMk id="55" creationId="{20ED2256-F1CD-AAD5-B53D-CC2A06D597AA}"/>
          </ac:spMkLst>
        </pc:spChg>
      </pc:sldChg>
      <pc:sldChg chg="modSp add mod">
        <pc:chgData name="Howard Rybko" userId="c847d41d487868d0" providerId="LiveId" clId="{2729F3DD-A5C4-4200-913E-4F22C4A83F91}" dt="2024-11-15T06:54:40.631" v="1165" actId="20577"/>
        <pc:sldMkLst>
          <pc:docMk/>
          <pc:sldMk cId="2762985559" sldId="263"/>
        </pc:sldMkLst>
        <pc:spChg chg="mod">
          <ac:chgData name="Howard Rybko" userId="c847d41d487868d0" providerId="LiveId" clId="{2729F3DD-A5C4-4200-913E-4F22C4A83F91}" dt="2024-11-15T06:54:40.631" v="1165" actId="20577"/>
          <ac:spMkLst>
            <pc:docMk/>
            <pc:sldMk cId="2762985559" sldId="263"/>
            <ac:spMk id="55" creationId="{4642B9D9-11A4-B8D3-E622-A542F7B04D2A}"/>
          </ac:spMkLst>
        </pc:spChg>
      </pc:sldChg>
      <pc:sldChg chg="modSp add mod">
        <pc:chgData name="Howard Rybko" userId="c847d41d487868d0" providerId="LiveId" clId="{2729F3DD-A5C4-4200-913E-4F22C4A83F91}" dt="2024-11-15T07:02:13.998" v="1246" actId="27636"/>
        <pc:sldMkLst>
          <pc:docMk/>
          <pc:sldMk cId="2276503714" sldId="264"/>
        </pc:sldMkLst>
        <pc:spChg chg="mod">
          <ac:chgData name="Howard Rybko" userId="c847d41d487868d0" providerId="LiveId" clId="{2729F3DD-A5C4-4200-913E-4F22C4A83F91}" dt="2024-11-15T07:02:13.998" v="1246" actId="27636"/>
          <ac:spMkLst>
            <pc:docMk/>
            <pc:sldMk cId="2276503714" sldId="264"/>
            <ac:spMk id="55" creationId="{6BCA3B50-FD34-A923-6B7C-B60B03908DF0}"/>
          </ac:spMkLst>
        </pc:spChg>
      </pc:sldChg>
      <pc:sldChg chg="modSp add mod">
        <pc:chgData name="Howard Rybko" userId="c847d41d487868d0" providerId="LiveId" clId="{2729F3DD-A5C4-4200-913E-4F22C4A83F91}" dt="2024-11-15T07:06:34.602" v="1323" actId="20577"/>
        <pc:sldMkLst>
          <pc:docMk/>
          <pc:sldMk cId="1849295829" sldId="265"/>
        </pc:sldMkLst>
        <pc:spChg chg="mod">
          <ac:chgData name="Howard Rybko" userId="c847d41d487868d0" providerId="LiveId" clId="{2729F3DD-A5C4-4200-913E-4F22C4A83F91}" dt="2024-11-15T07:06:34.602" v="1323" actId="20577"/>
          <ac:spMkLst>
            <pc:docMk/>
            <pc:sldMk cId="1849295829" sldId="265"/>
            <ac:spMk id="55" creationId="{FA63BFBC-BFE0-F0B2-C7EC-BBD3FF3BC267}"/>
          </ac:spMkLst>
        </pc:spChg>
      </pc:sldChg>
      <pc:sldChg chg="modSp add mod">
        <pc:chgData name="Howard Rybko" userId="c847d41d487868d0" providerId="LiveId" clId="{2729F3DD-A5C4-4200-913E-4F22C4A83F91}" dt="2024-11-15T07:10:52.622" v="1400" actId="948"/>
        <pc:sldMkLst>
          <pc:docMk/>
          <pc:sldMk cId="4040513165" sldId="266"/>
        </pc:sldMkLst>
        <pc:spChg chg="mod">
          <ac:chgData name="Howard Rybko" userId="c847d41d487868d0" providerId="LiveId" clId="{2729F3DD-A5C4-4200-913E-4F22C4A83F91}" dt="2024-11-15T07:10:52.622" v="1400" actId="948"/>
          <ac:spMkLst>
            <pc:docMk/>
            <pc:sldMk cId="4040513165" sldId="266"/>
            <ac:spMk id="55" creationId="{B8D4581F-276B-D9B5-B144-D4EC337D881F}"/>
          </ac:spMkLst>
        </pc:spChg>
      </pc:sldChg>
      <pc:sldChg chg="modSp add mod">
        <pc:chgData name="Howard Rybko" userId="c847d41d487868d0" providerId="LiveId" clId="{2729F3DD-A5C4-4200-913E-4F22C4A83F91}" dt="2024-11-15T07:13:12.144" v="1527" actId="27636"/>
        <pc:sldMkLst>
          <pc:docMk/>
          <pc:sldMk cId="1061609490" sldId="267"/>
        </pc:sldMkLst>
        <pc:spChg chg="mod">
          <ac:chgData name="Howard Rybko" userId="c847d41d487868d0" providerId="LiveId" clId="{2729F3DD-A5C4-4200-913E-4F22C4A83F91}" dt="2024-11-15T07:13:12.144" v="1527" actId="27636"/>
          <ac:spMkLst>
            <pc:docMk/>
            <pc:sldMk cId="1061609490" sldId="267"/>
            <ac:spMk id="55" creationId="{09DB2345-B095-43E5-DDBE-8CA83106582D}"/>
          </ac:spMkLst>
        </pc:spChg>
      </pc:sldChg>
      <pc:sldChg chg="modSp add mod">
        <pc:chgData name="Howard Rybko" userId="c847d41d487868d0" providerId="LiveId" clId="{2729F3DD-A5C4-4200-913E-4F22C4A83F91}" dt="2024-11-15T07:13:48.688" v="1530" actId="27636"/>
        <pc:sldMkLst>
          <pc:docMk/>
          <pc:sldMk cId="1585365787" sldId="272"/>
        </pc:sldMkLst>
        <pc:spChg chg="mod">
          <ac:chgData name="Howard Rybko" userId="c847d41d487868d0" providerId="LiveId" clId="{2729F3DD-A5C4-4200-913E-4F22C4A83F91}" dt="2024-11-15T07:13:48.688" v="1530" actId="27636"/>
          <ac:spMkLst>
            <pc:docMk/>
            <pc:sldMk cId="1585365787" sldId="272"/>
            <ac:spMk id="54" creationId="{F64A80FC-954A-1BEF-0D46-D3375EF37B30}"/>
          </ac:spMkLst>
        </pc:spChg>
      </pc:sldChg>
      <pc:sldChg chg="new del">
        <pc:chgData name="Howard Rybko" userId="c847d41d487868d0" providerId="LiveId" clId="{2729F3DD-A5C4-4200-913E-4F22C4A83F91}" dt="2024-11-15T12:59:57.281" v="1532" actId="2696"/>
        <pc:sldMkLst>
          <pc:docMk/>
          <pc:sldMk cId="1511314984" sldId="273"/>
        </pc:sldMkLst>
      </pc:sldChg>
      <pc:sldMasterChg chg="delSldLayout">
        <pc:chgData name="Howard Rybko" userId="c847d41d487868d0" providerId="LiveId" clId="{2729F3DD-A5C4-4200-913E-4F22C4A83F91}" dt="2024-11-15T12:59:57.281" v="1532" actId="2696"/>
        <pc:sldMasterMkLst>
          <pc:docMk/>
          <pc:sldMasterMk cId="2908862201" sldId="2147483660"/>
        </pc:sldMasterMkLst>
        <pc:sldLayoutChg chg="del">
          <pc:chgData name="Howard Rybko" userId="c847d41d487868d0" providerId="LiveId" clId="{2729F3DD-A5C4-4200-913E-4F22C4A83F91}" dt="2024-11-15T12:59:57.281" v="1532" actId="2696"/>
          <pc:sldLayoutMkLst>
            <pc:docMk/>
            <pc:sldMasterMk cId="2908862201" sldId="2147483660"/>
            <pc:sldLayoutMk cId="2532747826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DC1A5-33C3-4743-A76A-44A6734FB81C}" type="datetimeFigureOut">
              <a:rPr lang="en-ZA" smtClean="0"/>
              <a:t>2024/11/15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9B7A-8119-48CC-AA6B-8B1DAA1414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15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7363051-FB3B-7237-B78D-4C92271EF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9CD8FD9-284A-A174-7493-41E5BF2C36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2527EFF-3950-926D-E1DC-7CE26504F7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1268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11E5C06-7F40-67C1-0040-30E5D373A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FA71B0E-694A-8AE8-0ABE-8C5D8F0030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CB49D3E2-CCE7-8004-D067-5E72F35C3F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842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A4401F7-5C2E-0A30-8C3E-4D4380684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EAB1F4E-27F9-4643-7B72-5E1431E1BA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E927A6C9-8983-5F67-15DD-E9CC648DAB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1481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1E7DAE2-FA28-50D4-787B-F84A497FC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895CA66D-5326-26CE-8EF0-04CF535401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742FF149-F122-D232-A7FF-2C70DCE046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9668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484F53D-0D30-0D4F-CD97-CB6EA41DE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E499568F-FCAD-8553-5D84-7650257E7C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DF79EBE8-52E2-3A35-B029-ACD80D97B4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1286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DBDB47F-73E7-D31B-3961-A30CD6EBB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6447746-D8DD-E6BE-2603-D540BC50A8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CBDADE6-BFA3-1D11-4E3C-907A8F8278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337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A6239815-9275-A143-7013-EF6EFC411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EC8B1B5-7630-BB47-0584-8DF43C6C03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4764637-C442-EBA4-EC98-FC737A6C09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623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0F5BF31-0BCB-3992-13A3-C80B90E6E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EC98AD0-F62A-8FEA-92F9-CB65CC9C0A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F8F76222-9C26-F2AA-8B62-E7C247E4900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848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265A167-FF91-2BDF-B81D-AC845971B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E0D18B5-D68F-090D-4814-25CC4A5CE5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14653D0-4E8D-6766-9EFF-52FBA82C85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7994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9FCD1603-B178-5103-C041-E531A10AF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267C0B3-6C06-ACE9-597E-BA6AA63306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3BCA36A-18BE-40CB-737D-E4B63BED0F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812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5D81796-7C27-7B14-F327-886607D69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381DB2C-6810-CCF5-C10F-396D9C19A0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4ED17511-25BC-A1FF-712F-505076A3B7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18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040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5510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8892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812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1375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529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983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330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88622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124163"/>
            <a:ext cx="12192000" cy="104887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>
              <a:lnSpc>
                <a:spcPct val="115000"/>
              </a:lnSpc>
            </a:pPr>
            <a:r>
              <a:rPr lang="en" sz="44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Practical NPO Compliance</a:t>
            </a:r>
            <a:endParaRPr sz="72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-1" y="1731586"/>
            <a:ext cx="12191999" cy="18722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2800" b="1" dirty="0">
                <a:solidFill>
                  <a:srgbClr val="28B1AE"/>
                </a:solidFill>
                <a:latin typeface="Montserrat"/>
                <a:ea typeface="Montserrat"/>
                <a:cs typeface="Montserrat"/>
                <a:sym typeface="Montserrat"/>
              </a:rPr>
              <a:t>Dr Howard Rybko CEO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2800" b="1" dirty="0">
                <a:solidFill>
                  <a:srgbClr val="28B1AE"/>
                </a:solidFill>
                <a:latin typeface="Montserrat"/>
                <a:ea typeface="Montserrat"/>
                <a:cs typeface="Montserrat"/>
                <a:sym typeface="Montserrat"/>
              </a:rPr>
              <a:t>Syncrony Digital</a:t>
            </a:r>
          </a:p>
          <a:p>
            <a:pPr marL="0" indent="0">
              <a:lnSpc>
                <a:spcPct val="80000"/>
              </a:lnSpc>
              <a:buClr>
                <a:schemeClr val="dk1"/>
              </a:buClr>
              <a:buSzPts val="358"/>
            </a:pP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1467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howard@syncrony.com</a:t>
            </a: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</a:pPr>
            <a:r>
              <a:rPr lang="en" sz="1467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+27 82 777 8881</a:t>
            </a: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8941" y="5773271"/>
            <a:ext cx="4192124" cy="883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8E0032AD-36D5-D5B4-202A-13FCA1CD1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B8D4581F-276B-D9B5-B144-D4EC337D881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8188" y="1165412"/>
            <a:ext cx="9959788" cy="44823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4) Enhanced Security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Employ advanced security features such as: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Encryption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Access controls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Audit trails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Confidential donor information</a:t>
            </a: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B8E1683E-4F21-6B45-145D-C38FA6A08F5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95FBF14-A4F7-9C62-0C90-F662A554BE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F4DBBAC-FE5A-FF39-A4DA-0997258C38AD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04051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0C53D7D2-1D43-F015-5CD9-6A3B3E305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09DB2345-B095-43E5-DDBE-8CA83106582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8188" y="1165412"/>
            <a:ext cx="9959788" cy="44823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lnSpcReduction="10000"/>
          </a:bodyPr>
          <a:lstStyle/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5) Transparency and Accountability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Board portals also allow for: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Decision tracking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Voting records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Secure discussions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Document sharing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Document signatures</a:t>
            </a: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656A66EE-4D64-699B-219A-5052021659C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BC3E2E-C226-C888-E6CE-79ED79E47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24270BE2-DC2E-9CD6-71DC-920CEB99A5C5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061609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62B30C4E-C0CD-6A60-6B92-142FFF2FC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F64A80FC-954A-1BEF-0D46-D3375EF37B3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15600" y="2657907"/>
            <a:ext cx="11360800" cy="1484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>
              <a:lnSpc>
                <a:spcPct val="115000"/>
              </a:lnSpc>
            </a:pPr>
            <a:r>
              <a:rPr lang="en" sz="3733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Thank You</a:t>
            </a:r>
            <a:endParaRPr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4B424C59-77FD-BA58-6A2E-658E841FAED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15600" y="4760267"/>
            <a:ext cx="11360800" cy="1484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1836" b="1" dirty="0">
                <a:solidFill>
                  <a:srgbClr val="28B1AE"/>
                </a:solidFill>
                <a:latin typeface="Montserrat"/>
                <a:ea typeface="Montserrat"/>
                <a:cs typeface="Montserrat"/>
                <a:sym typeface="Montserrat"/>
              </a:rPr>
              <a:t>Dr Howard Rybko CEO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1836" b="1" dirty="0">
                <a:solidFill>
                  <a:srgbClr val="28B1AE"/>
                </a:solidFill>
                <a:latin typeface="Montserrat"/>
                <a:ea typeface="Montserrat"/>
                <a:cs typeface="Montserrat"/>
                <a:sym typeface="Montserrat"/>
              </a:rPr>
              <a:t>Developed by Syncrony Digital</a:t>
            </a:r>
            <a:endParaRPr sz="1836" b="1" dirty="0">
              <a:solidFill>
                <a:srgbClr val="28B1AE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80000"/>
              </a:lnSpc>
              <a:buClr>
                <a:schemeClr val="dk1"/>
              </a:buClr>
              <a:buSzPts val="358"/>
            </a:pP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" sz="1467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howard@syncrony.com</a:t>
            </a: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</a:pPr>
            <a:r>
              <a:rPr lang="en" sz="1467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+27 82 777 8881</a:t>
            </a:r>
            <a:endParaRPr sz="1467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22D785CA-BEE7-8AE1-00FE-5CAF306042F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9670" y="818572"/>
            <a:ext cx="6752665" cy="1365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C5186F-5D9A-75B7-B12D-BF45734AD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3692" y="4596824"/>
            <a:ext cx="1647443" cy="164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36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9806F49A-7578-4CCE-6A0B-44B928624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812F741E-F2CF-6BB2-8464-1FB9B35A7EA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>
              <a:lnSpc>
                <a:spcPct val="95000"/>
              </a:lnSpc>
              <a:buSzPts val="358"/>
            </a:pPr>
            <a:r>
              <a:rPr lang="en" sz="2800" b="1" dirty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sz="2800" b="1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AB54CA20-D9CD-2F2A-B170-3DA64FC9368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1718" y="1857092"/>
            <a:ext cx="12191999" cy="18722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SA nonprofits have regulatory 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and compliance obligations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under the Nonprofit </a:t>
            </a:r>
            <a:r>
              <a:rPr lang="en-US" sz="2800" b="1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Organisations</a:t>
            </a: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Act.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CA1932F2-B094-2B87-0604-C0789E5B665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7427546-6EED-2125-8576-F18F5D593E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83586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FB78D8E3-13B4-577D-BE36-0B1945006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A3560192-0BA0-4826-2676-9926EE03F4C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93695" y="824753"/>
            <a:ext cx="9798424" cy="556708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lnSpcReduction="10000"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Registration with the Department of Social Development is not mandatory.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But it offers several benefits: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Credibility</a:t>
            </a:r>
          </a:p>
          <a:p>
            <a:pPr marL="3429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Eligibility for grants</a:t>
            </a:r>
          </a:p>
          <a:p>
            <a:pPr marL="3429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Some tax exemptions</a:t>
            </a:r>
          </a:p>
          <a:p>
            <a:pPr marL="3429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Font typeface="Wingdings" panose="05000000000000000000" pitchFamily="2" charset="2"/>
              <a:buChar char="§"/>
            </a:pPr>
            <a:r>
              <a:rPr lang="en-US" sz="2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Official recognition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>
              <a:lnSpc>
                <a:spcPct val="95000"/>
              </a:lnSpc>
              <a:buClr>
                <a:schemeClr val="dk1"/>
              </a:buClr>
              <a:buSzPts val="358"/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8E2EE164-DB59-36FB-B908-482A372F343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4FDFF5-3E7A-13A2-3A6A-B6610708C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6507766A-7481-B1A4-9690-828BEC58B124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  <p:sp>
        <p:nvSpPr>
          <p:cNvPr id="6" name="Google Shape;54;p13">
            <a:extLst>
              <a:ext uri="{FF2B5EF4-FFF2-40B4-BE49-F238E27FC236}">
                <a16:creationId xmlns:a16="http://schemas.microsoft.com/office/drawing/2014/main" id="{2C12CDB9-DBF2-581F-EA7E-709715DE805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04799" y="4974069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>
              <a:lnSpc>
                <a:spcPct val="95000"/>
              </a:lnSpc>
              <a:buSzPts val="358"/>
            </a:pPr>
            <a:r>
              <a:rPr lang="en" sz="2800" b="1" dirty="0">
                <a:solidFill>
                  <a:srgbClr val="28B1AE"/>
                </a:solidFill>
                <a:latin typeface="Montserrat"/>
                <a:sym typeface="Montserrat"/>
              </a:rPr>
              <a:t>… and most importantly more funding.</a:t>
            </a:r>
            <a:endParaRPr sz="2800" b="1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66198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52F4BC8D-DDDF-A235-A7D7-84E1AB9A2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8646111D-5C34-A53F-D1A0-AA2BC2A3985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3035" y="1102660"/>
            <a:ext cx="10811435" cy="242428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The Nonprofit </a:t>
            </a:r>
            <a:r>
              <a:rPr lang="en-US" sz="2800" b="1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Organisations</a:t>
            </a: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Act specifies 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that the appointment of a company secretary 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is optional.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006720FE-8182-6E12-BF0B-D8EE646BDE0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4458092-2C3E-4505-6C1D-944B0C9BBC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74392D7F-0E40-60F8-FAB2-C3B360B4FDA7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 dirty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</a:p>
        </p:txBody>
      </p:sp>
      <p:sp>
        <p:nvSpPr>
          <p:cNvPr id="6" name="Google Shape;55;p13">
            <a:extLst>
              <a:ext uri="{FF2B5EF4-FFF2-40B4-BE49-F238E27FC236}">
                <a16:creationId xmlns:a16="http://schemas.microsoft.com/office/drawing/2014/main" id="{C7DD3AB9-C9EF-52B2-5B1B-747897201016}"/>
              </a:ext>
            </a:extLst>
          </p:cNvPr>
          <p:cNvSpPr txBox="1">
            <a:spLocks/>
          </p:cNvSpPr>
          <p:nvPr/>
        </p:nvSpPr>
        <p:spPr>
          <a:xfrm>
            <a:off x="753035" y="3304167"/>
            <a:ext cx="10811435" cy="2424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  <a:defRPr sz="2800" b="1" i="0" u="none" strike="noStrike" kern="0" cap="none">
                <a:solidFill>
                  <a:srgbClr val="28B1AE"/>
                </a:solidFill>
                <a:latin typeface="Montserrat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n-US" sz="4000" dirty="0">
                <a:sym typeface="Montserrat"/>
              </a:rPr>
              <a:t>I don’t think its an option!</a:t>
            </a:r>
          </a:p>
          <a:p>
            <a:endParaRPr lang="en-US" sz="4400" dirty="0">
              <a:sym typeface="Montserrat"/>
            </a:endParaRPr>
          </a:p>
          <a:p>
            <a:r>
              <a:rPr lang="en-US" sz="4000" dirty="0">
                <a:sym typeface="Montserra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802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CA7DEB80-10CD-3C62-2E27-EA869BB80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BC74222A-32E0-D49F-707D-87F9060B6DE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2024" y="1102658"/>
            <a:ext cx="11187952" cy="355002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10000"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Compliance Requirements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Annual Reporting – financial and activities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Financial Accountability – proper financial records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Up-to-date Information – office bearers and governing docs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F63CA788-D09E-DD31-6811-5BFAEC0E893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809BBD0-F5E0-126A-8EEB-B454109E40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49E44AF9-656C-E4F6-7BF8-95B4DFF01593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  <p:sp>
        <p:nvSpPr>
          <p:cNvPr id="3" name="Google Shape;54;p13">
            <a:extLst>
              <a:ext uri="{FF2B5EF4-FFF2-40B4-BE49-F238E27FC236}">
                <a16:creationId xmlns:a16="http://schemas.microsoft.com/office/drawing/2014/main" id="{8CEB199B-E66B-93CD-5BDC-F972571D6C9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4472714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>
              <a:lnSpc>
                <a:spcPct val="95000"/>
              </a:lnSpc>
              <a:buSzPts val="358"/>
            </a:pPr>
            <a:r>
              <a:rPr lang="en" sz="2800" b="1" dirty="0">
                <a:solidFill>
                  <a:srgbClr val="28B1AE"/>
                </a:solidFill>
                <a:latin typeface="Montserrat"/>
                <a:sym typeface="Montserrat"/>
              </a:rPr>
              <a:t>… which is where the cosec comes in!</a:t>
            </a:r>
            <a:endParaRPr sz="2800" b="1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30782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10BA6C7-D1DE-5467-97A0-5DD12CEF6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20ED2256-F1CD-AAD5-B53D-CC2A06D597A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15788" y="1027184"/>
            <a:ext cx="10264588" cy="3643428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3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Nonprofits with good governance principles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33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build trust &amp; credibility.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This is where a Board Portal comes in: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endParaRPr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EF1090F1-CD3B-56F2-C01F-83491D41F99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E733ADC-6AD6-0511-9B08-8EB305F71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1E26EACB-94C9-A692-A797-0744EAEC8CB8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59509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77747885-8E1C-E282-ED55-2B2121EF8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4642B9D9-11A4-B8D3-E622-A542F7B04D2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8188" y="1165412"/>
            <a:ext cx="9959788" cy="44823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77500" lnSpcReduction="20000"/>
          </a:bodyPr>
          <a:lstStyle/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1) Centralized Document Management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0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Board portals provide a secure, organized repository for storing all important documents: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4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Meeting agendas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4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Minutes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4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Policies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4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Compliance records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17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This centralization makes it easy to retrieve documents for audits 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17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and ensures all directors have access to the latest versions of necessary documents.</a:t>
            </a:r>
          </a:p>
          <a:p>
            <a:pPr marL="0" indent="0">
              <a:lnSpc>
                <a:spcPct val="95000"/>
              </a:lnSpc>
              <a:buClr>
                <a:schemeClr val="dk1"/>
              </a:buClr>
              <a:buSzPts val="358"/>
            </a:pPr>
            <a:r>
              <a:rPr lang="en-US" sz="2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0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848ADFA7-8604-38AA-B1A9-8B0F74D41E3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4D81DC8-FA3B-5486-B401-34876BA026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8BFBFBC3-F691-3EFC-8473-81CBA1529EC8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6298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86757B07-CD30-2BD9-8786-57A5639EE7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6BCA3B50-FD34-A923-6B7C-B60B03908DF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8188" y="1165412"/>
            <a:ext cx="9959788" cy="44823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10000"/>
          </a:bodyPr>
          <a:lstStyle/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2) Improved Governance for directors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Directors have access to: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endParaRPr lang="en-US" sz="2800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Organizational policies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Bylaws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Compliance guidelines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- Governance practices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Review materials </a:t>
            </a: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6E202EE9-C5E5-E9AF-8DAC-874BA43A409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7088D4-10FD-B2AB-B649-E8D656CA25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CD25B023-FC64-7CA7-ABD6-472001B80EB0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27650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4050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B6EE4AD2-D2C0-87BF-E09E-337DF04CB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FA63BFBC-BFE0-F0B2-C7EC-BBD3FF3BC26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68188" y="1165412"/>
            <a:ext cx="9959788" cy="448235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lnSpcReduction="10000"/>
          </a:bodyPr>
          <a:lstStyle/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3) Tracking Compliance obligations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r>
              <a:rPr lang="en-US" sz="2800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Board portals include tools to:</a:t>
            </a:r>
          </a:p>
          <a:p>
            <a:pPr indent="-457200">
              <a:lnSpc>
                <a:spcPct val="95000"/>
              </a:lnSpc>
              <a:buClr>
                <a:schemeClr val="dk1"/>
              </a:buClr>
              <a:buSzPts val="358"/>
              <a:buAutoNum type="arabicParenR"/>
            </a:pPr>
            <a:endParaRPr lang="en-US" sz="2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- Track compliance deadlines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Annual filings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Board evaluations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Policy reviews</a:t>
            </a:r>
          </a:p>
          <a:p>
            <a:pPr indent="-457200">
              <a:lnSpc>
                <a:spcPct val="95000"/>
              </a:lnSpc>
              <a:spcAft>
                <a:spcPts val="1200"/>
              </a:spcAft>
              <a:buClr>
                <a:schemeClr val="dk1"/>
              </a:buClr>
              <a:buSzPts val="358"/>
              <a:buAutoNum type="arabicParenR"/>
            </a:pPr>
            <a:r>
              <a:rPr lang="en-US" sz="2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- Automated reminders</a:t>
            </a:r>
          </a:p>
        </p:txBody>
      </p:sp>
      <p:pic>
        <p:nvPicPr>
          <p:cNvPr id="56" name="Google Shape;56;p13">
            <a:extLst>
              <a:ext uri="{FF2B5EF4-FFF2-40B4-BE49-F238E27FC236}">
                <a16:creationId xmlns:a16="http://schemas.microsoft.com/office/drawing/2014/main" id="{28D4871E-167A-2AB2-26DB-69A63E8CF7D5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99" y="5880847"/>
            <a:ext cx="3209365" cy="69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0E88DEB-0BB5-0540-B152-1BB167230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9434" y="5728447"/>
            <a:ext cx="788120" cy="788120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9E83E43-E210-B7C0-F477-6F1E9DA0E816}"/>
              </a:ext>
            </a:extLst>
          </p:cNvPr>
          <p:cNvSpPr txBox="1">
            <a:spLocks/>
          </p:cNvSpPr>
          <p:nvPr/>
        </p:nvSpPr>
        <p:spPr>
          <a:xfrm>
            <a:off x="0" y="124163"/>
            <a:ext cx="12192000" cy="772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6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5000"/>
              </a:lnSpc>
              <a:buSzPts val="358"/>
            </a:pPr>
            <a:r>
              <a:rPr lang="en-ZA" sz="2800" b="1" kern="0">
                <a:solidFill>
                  <a:srgbClr val="28B1AE"/>
                </a:solidFill>
                <a:latin typeface="Montserrat"/>
                <a:sym typeface="Montserrat"/>
              </a:rPr>
              <a:t>Practical NPO Compliance</a:t>
            </a:r>
            <a:endParaRPr lang="en-ZA" sz="2800" b="1" kern="0" dirty="0">
              <a:solidFill>
                <a:srgbClr val="28B1AE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8492958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4285F4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356</Words>
  <Application>Microsoft Office PowerPoint</Application>
  <PresentationFormat>Widescreen</PresentationFormat>
  <Paragraphs>119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Montserrat</vt:lpstr>
      <vt:lpstr>Wingdings</vt:lpstr>
      <vt:lpstr>Simple Light</vt:lpstr>
      <vt:lpstr>Practical NPO Compliance</vt:lpstr>
      <vt:lpstr>Practical NPO Compliance</vt:lpstr>
      <vt:lpstr>… and most importantly more funding.</vt:lpstr>
      <vt:lpstr>PowerPoint Presentation</vt:lpstr>
      <vt:lpstr>… which is where the cosec comes in!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Howard Rybko</dc:creator>
  <cp:lastModifiedBy>Howard Rybko</cp:lastModifiedBy>
  <cp:revision>1</cp:revision>
  <dcterms:created xsi:type="dcterms:W3CDTF">2024-11-15T05:00:49Z</dcterms:created>
  <dcterms:modified xsi:type="dcterms:W3CDTF">2024-11-15T13:00:00Z</dcterms:modified>
</cp:coreProperties>
</file>